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B7FA3-3F7B-2B42-996D-B696A2A9934B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32A3C-0CE0-7F4C-8EF5-C3280F52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26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2077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Google Shape;89;p2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lphaLcPeriod"/>
            </a:pPr>
            <a:endParaRPr lang="en-US" dirty="0">
              <a:latin typeface="Calibri" charset="0"/>
            </a:endParaRPr>
          </a:p>
        </p:txBody>
      </p:sp>
      <p:sp>
        <p:nvSpPr>
          <p:cNvPr id="36866" name="Google Shape;90;p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316392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lphaUcPeriod"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258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lphaLcPeriod"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8931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ED5B8-EB58-474C-8FC1-3863252703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77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40ed974bdf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40ed974bdf_0_103:notes"/>
          <p:cNvSpPr txBox="1">
            <a:spLocks noGrp="1"/>
          </p:cNvSpPr>
          <p:nvPr>
            <p:ph type="body" idx="1"/>
          </p:nvPr>
        </p:nvSpPr>
        <p:spPr>
          <a:xfrm>
            <a:off x="913804" y="4343702"/>
            <a:ext cx="5030438" cy="4114000"/>
          </a:xfrm>
          <a:prstGeom prst="rect">
            <a:avLst/>
          </a:prstGeom>
        </p:spPr>
        <p:txBody>
          <a:bodyPr spcFirstLastPara="1" wrap="square"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242" name="Google Shape;242;g40ed974bdf_0_103:notes"/>
          <p:cNvSpPr txBox="1">
            <a:spLocks noGrp="1"/>
          </p:cNvSpPr>
          <p:nvPr>
            <p:ph type="sldNum" idx="12"/>
          </p:nvPr>
        </p:nvSpPr>
        <p:spPr>
          <a:xfrm>
            <a:off x="3885902" y="8687405"/>
            <a:ext cx="2971969" cy="456571"/>
          </a:xfrm>
          <a:prstGeom prst="rect">
            <a:avLst/>
          </a:prstGeom>
        </p:spPr>
        <p:txBody>
          <a:bodyPr spcFirstLastPara="1" wrap="square" lIns="91421" tIns="45711" rIns="91421" bIns="45711" anchor="b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/>
              <a:pPr>
                <a:buClr>
                  <a:srgbClr val="000000"/>
                </a:buClr>
              </a:pPr>
              <a:t>7</a:t>
            </a:fld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7644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2308-8FAC-9945-9F2F-BE2D56BFE307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91A-137A-AC4E-9B6D-40D83771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7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2308-8FAC-9945-9F2F-BE2D56BFE307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91A-137A-AC4E-9B6D-40D83771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1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2308-8FAC-9945-9F2F-BE2D56BFE307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91A-137A-AC4E-9B6D-40D83771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4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2308-8FAC-9945-9F2F-BE2D56BFE307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91A-137A-AC4E-9B6D-40D83771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2308-8FAC-9945-9F2F-BE2D56BFE307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91A-137A-AC4E-9B6D-40D83771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7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2308-8FAC-9945-9F2F-BE2D56BFE307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91A-137A-AC4E-9B6D-40D83771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1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2308-8FAC-9945-9F2F-BE2D56BFE307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91A-137A-AC4E-9B6D-40D83771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0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2308-8FAC-9945-9F2F-BE2D56BFE307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91A-137A-AC4E-9B6D-40D83771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2308-8FAC-9945-9F2F-BE2D56BFE307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91A-137A-AC4E-9B6D-40D83771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2308-8FAC-9945-9F2F-BE2D56BFE307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91A-137A-AC4E-9B6D-40D83771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8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2308-8FAC-9945-9F2F-BE2D56BFE307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691A-137A-AC4E-9B6D-40D83771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0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F2308-8FAC-9945-9F2F-BE2D56BFE307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8691A-137A-AC4E-9B6D-40D83771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3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1636010" y="-297658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>
              <a:buClr>
                <a:srgbClr val="0091B6"/>
              </a:buClr>
            </a:pPr>
            <a:r>
              <a:rPr lang="en-US" sz="3200" dirty="0"/>
              <a:t>Review Question: Free Response</a:t>
            </a:r>
            <a:endParaRPr sz="3200" dirty="0">
              <a:solidFill>
                <a:srgbClr val="0091B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3" name="Picture 2" descr="Screen Shot 2018-12-02 at 9.43.5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91" y="1027905"/>
            <a:ext cx="8488392" cy="541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3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Google Shape;92;p14"/>
          <p:cNvSpPr>
            <a:spLocks noGrp="1"/>
          </p:cNvSpPr>
          <p:nvPr>
            <p:ph type="title"/>
          </p:nvPr>
        </p:nvSpPr>
        <p:spPr>
          <a:xfrm>
            <a:off x="903715" y="365127"/>
            <a:ext cx="7693782" cy="971261"/>
          </a:xfrm>
        </p:spPr>
        <p:txBody>
          <a:bodyPr vert="horz" lIns="91425" tIns="45700" rIns="91425" bIns="45700" rtlCol="0" anchor="ctr">
            <a:normAutofit/>
          </a:bodyPr>
          <a:lstStyle/>
          <a:p>
            <a:pPr algn="l" eaLnBrk="1" hangingPunct="1">
              <a:buClr>
                <a:srgbClr val="0091B6"/>
              </a:buClr>
            </a:pPr>
            <a:r>
              <a:rPr lang="en-US" dirty="0">
                <a:latin typeface="Calibri" charset="0"/>
              </a:rPr>
              <a:t>Review Question: Free Response</a:t>
            </a:r>
            <a:endParaRPr lang="en-US" dirty="0">
              <a:solidFill>
                <a:srgbClr val="0091B6"/>
              </a:solidFill>
              <a:latin typeface="Source Sans Pro" charset="0"/>
              <a:cs typeface="Source Sans Pro" charset="0"/>
              <a:sym typeface="Source Sans Pro" charset="0"/>
            </a:endParaRPr>
          </a:p>
        </p:txBody>
      </p:sp>
      <p:pic>
        <p:nvPicPr>
          <p:cNvPr id="35843" name="Picture 1" descr="Screen Shot 2018-12-02 at 9.55.4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44" y="1336389"/>
            <a:ext cx="8060154" cy="4648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34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1001413" y="365126"/>
            <a:ext cx="6736697" cy="48983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 algn="l">
              <a:buClr>
                <a:srgbClr val="0091B6"/>
              </a:buClr>
            </a:pPr>
            <a:r>
              <a:rPr lang="en-US" sz="3600" dirty="0"/>
              <a:t>Review Question: Free Response</a:t>
            </a:r>
            <a:endParaRPr sz="3600" dirty="0">
              <a:solidFill>
                <a:srgbClr val="0091B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2" name="Picture 1" descr="Screen Shot 2018-12-02 at 12.52.1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41" y="1221371"/>
            <a:ext cx="8011305" cy="527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8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1099112" y="365127"/>
            <a:ext cx="7302987" cy="112077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 algn="l">
              <a:buClr>
                <a:srgbClr val="0091B6"/>
              </a:buClr>
            </a:pPr>
            <a:r>
              <a:rPr lang="en-US" sz="3600" dirty="0"/>
              <a:t>Review Question: Free Response</a:t>
            </a:r>
            <a:endParaRPr sz="3600" dirty="0">
              <a:solidFill>
                <a:srgbClr val="0091B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3" name="Picture 2" descr="Screen Shot 2018-12-02 at 1.33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96" y="1485900"/>
            <a:ext cx="8597498" cy="435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791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8-12-02 at 1.11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43" y="1241366"/>
            <a:ext cx="4632458" cy="4535948"/>
          </a:xfrm>
          <a:prstGeom prst="rect">
            <a:avLst/>
          </a:prstGeom>
        </p:spPr>
      </p:pic>
      <p:pic>
        <p:nvPicPr>
          <p:cNvPr id="6" name="Picture 5" descr="Screen Shot 2018-12-02 at 1.12.0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122" y="1911129"/>
            <a:ext cx="1943933" cy="313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6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12-02 at 1.17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41" y="439694"/>
            <a:ext cx="7693783" cy="610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3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603" y="260267"/>
            <a:ext cx="8775916" cy="645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1078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</Words>
  <Application>Microsoft Macintosh PowerPoint</Application>
  <PresentationFormat>On-screen Show (4:3)</PresentationFormat>
  <Paragraphs>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Review Question: Free Response</vt:lpstr>
      <vt:lpstr>Review Question: Free Response</vt:lpstr>
      <vt:lpstr>Review Question: Free Response</vt:lpstr>
      <vt:lpstr>Review Question: Free Response</vt:lpstr>
      <vt:lpstr>PowerPoint Presentation</vt:lpstr>
      <vt:lpstr>PowerPoint Presentation</vt:lpstr>
      <vt:lpstr>PowerPoint Presentation</vt:lpstr>
    </vt:vector>
  </TitlesOfParts>
  <Company>Broward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Question: Free Response</dc:title>
  <dc:creator>SBBC Teacher</dc:creator>
  <cp:lastModifiedBy>SBBC Teacher</cp:lastModifiedBy>
  <cp:revision>1</cp:revision>
  <dcterms:created xsi:type="dcterms:W3CDTF">2019-09-11T01:05:39Z</dcterms:created>
  <dcterms:modified xsi:type="dcterms:W3CDTF">2019-09-11T01:13:25Z</dcterms:modified>
</cp:coreProperties>
</file>